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72" r:id="rId8"/>
    <p:sldId id="261" r:id="rId9"/>
    <p:sldId id="262" r:id="rId10"/>
    <p:sldId id="263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76" r:id="rId19"/>
    <p:sldId id="277" r:id="rId20"/>
    <p:sldId id="278" r:id="rId21"/>
    <p:sldId id="279" r:id="rId22"/>
    <p:sldId id="275" r:id="rId23"/>
    <p:sldId id="269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41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5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00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23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0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1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9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9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1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9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4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9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9882-3BDE-4609-8E6C-D5D91FD79FCF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B2310E-2AF6-43B8-A452-7046C4244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image" Target="../media/image24.jp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jpg"/><Relationship Id="rId16" Type="http://schemas.openxmlformats.org/officeDocument/2006/relationships/image" Target="../media/image37.jp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24" Type="http://schemas.openxmlformats.org/officeDocument/2006/relationships/image" Target="../media/image45.jp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jp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g"/><Relationship Id="rId9" Type="http://schemas.openxmlformats.org/officeDocument/2006/relationships/image" Target="../media/image30.jp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ledeuromedia.com;info@ledeuromedia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9E4E2-4640-45BC-9715-5FB8D4F7B6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23" y="866867"/>
            <a:ext cx="1465214" cy="17655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09B2B-BBC9-4A3A-8538-4D5FE42FE1B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6" y="2895132"/>
            <a:ext cx="4445175" cy="5338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04F42-61CF-463A-91BE-ADA28018D101}"/>
              </a:ext>
            </a:extLst>
          </p:cNvPr>
          <p:cNvSpPr txBox="1"/>
          <p:nvPr/>
        </p:nvSpPr>
        <p:spPr>
          <a:xfrm>
            <a:off x="3873411" y="3937713"/>
            <a:ext cx="4248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BA" sz="3000" b="1" dirty="0">
                <a:solidFill>
                  <a:srgbClr val="002060"/>
                </a:solidFill>
              </a:rPr>
              <a:t>MREŽA LED EKRANA</a:t>
            </a:r>
          </a:p>
          <a:p>
            <a:pPr algn="ctr"/>
            <a:r>
              <a:rPr lang="sr-Latn-BA" sz="3000" b="1" dirty="0">
                <a:solidFill>
                  <a:srgbClr val="002060"/>
                </a:solidFill>
              </a:rPr>
              <a:t>LOKACIJE</a:t>
            </a:r>
            <a:br>
              <a:rPr lang="en-US" sz="3000" b="1" dirty="0">
                <a:solidFill>
                  <a:srgbClr val="002060"/>
                </a:solidFill>
              </a:rPr>
            </a:br>
            <a:r>
              <a:rPr lang="en-US" sz="3000" b="1" dirty="0">
                <a:solidFill>
                  <a:srgbClr val="002060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17316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C83B-59D2-4142-ADD5-4784B3AE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648" y="5560192"/>
            <a:ext cx="10797209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Zapadni tran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– ulaz u grad       (kod TC Centrum)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833EDB-308C-449A-9264-6321D469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60" y="635026"/>
            <a:ext cx="8339065" cy="46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5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FC6F0E-5DA9-4937-839D-C7852F6FD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72" y="92364"/>
            <a:ext cx="4210356" cy="5613809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3D13A9-2579-466D-974A-CC28390D346D}"/>
              </a:ext>
            </a:extLst>
          </p:cNvPr>
          <p:cNvSpPr txBox="1">
            <a:spLocks/>
          </p:cNvSpPr>
          <p:nvPr/>
        </p:nvSpPr>
        <p:spPr>
          <a:xfrm>
            <a:off x="0" y="5715455"/>
            <a:ext cx="960537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Zapadni tran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– ulaz u grad       (kod TC Centrum)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49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877E56-B3A7-4904-B4D9-1B576AC92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2" y="410463"/>
            <a:ext cx="7073322" cy="530499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F9903B-FFB6-48F8-8DA6-C527544BA085}"/>
              </a:ext>
            </a:extLst>
          </p:cNvPr>
          <p:cNvSpPr txBox="1">
            <a:spLocks/>
          </p:cNvSpPr>
          <p:nvPr/>
        </p:nvSpPr>
        <p:spPr>
          <a:xfrm>
            <a:off x="0" y="5715455"/>
            <a:ext cx="960537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Zapadni tran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– ulaz u grad       (kod TC Centrum)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88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1D14-1C48-4457-ACE6-1113083F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6381" y="6182751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GRADIŠKA, nov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Carinski terminal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88E1D-3FC7-4689-9BA7-A7BA77DE3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973" y="703384"/>
            <a:ext cx="9029784" cy="50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9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18DC-CA1D-4AA5-B3D8-20801F59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018" y="6049272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GRADIŠKA, novi Carinski terminal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3A8B2-7EF1-4665-98C2-966CC63D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9" y="238386"/>
            <a:ext cx="8752377" cy="58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5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8968-729C-4350-AC32-922BC4EC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3365" y="5853837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GRADIŠKA, novi Carinski terminal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F4C966-85B3-4DF3-9B5D-70EB0D09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5" y="475401"/>
            <a:ext cx="8993455" cy="513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4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8E114-EC16-4229-8253-83C69F03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0617" y="6046997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</a:t>
            </a:r>
            <a:r>
              <a:rPr lang="sr-Latn-BA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Iližda – Sara Centar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484C4-F9B4-4C39-A99F-76AE6DD0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25" y="762946"/>
            <a:ext cx="9011880" cy="516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0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4CAB-BFEE-4227-AF63-C6976249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94" y="5986585"/>
            <a:ext cx="8596668" cy="1320800"/>
          </a:xfrm>
        </p:spPr>
        <p:txBody>
          <a:bodyPr/>
          <a:lstStyle/>
          <a:p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SARAJEVO, Ilidža – Sara Centar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368C3-EB1E-44AF-9349-628565122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0" y="774354"/>
            <a:ext cx="9029319" cy="51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4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298238-AE48-482A-A629-3C47BBC1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270165"/>
            <a:ext cx="7730835" cy="57981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139BCE-065F-4535-A3D9-29D92318A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2327" y="6248400"/>
            <a:ext cx="8525858" cy="609600"/>
          </a:xfrm>
        </p:spPr>
        <p:txBody>
          <a:bodyPr>
            <a:noAutofit/>
          </a:bodyPr>
          <a:lstStyle/>
          <a:p>
            <a:r>
              <a:rPr lang="en-GB" sz="3600" b="1" dirty="0"/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autobuska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stanica</a:t>
            </a:r>
            <a:r>
              <a:rPr lang="en-GB" sz="3600" b="1" dirty="0">
                <a:solidFill>
                  <a:srgbClr val="002060"/>
                </a:solidFill>
              </a:rPr>
              <a:t> Banja Luka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6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5FDEE24-5B6E-4450-A9F6-FA9B6D5C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171" y="2407653"/>
            <a:ext cx="2164241" cy="326840"/>
          </a:xfrm>
        </p:spPr>
        <p:txBody>
          <a:bodyPr>
            <a:noAutofit/>
          </a:bodyPr>
          <a:lstStyle/>
          <a:p>
            <a:r>
              <a:rPr lang="sr-Latn-BA" sz="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projekcija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B8087-1C9C-4318-BD26-421615DB29C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6115050"/>
            <a:ext cx="8596313" cy="860425"/>
          </a:xfrm>
        </p:spPr>
        <p:txBody>
          <a:bodyPr>
            <a:normAutofit/>
          </a:bodyPr>
          <a:lstStyle/>
          <a:p>
            <a:r>
              <a:rPr lang="sr-Latn-BA" sz="3600" b="1" dirty="0">
                <a:solidFill>
                  <a:srgbClr val="002060"/>
                </a:solidFill>
              </a:rPr>
              <a:t>RK PATRIA Prijedor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1676B-B594-4042-9A8A-3639DF0C0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9" y="747633"/>
            <a:ext cx="7417923" cy="3973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15029-E59D-4353-873E-AC24419F1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46" y="3171087"/>
            <a:ext cx="4411677" cy="29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2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73AC43-6E6C-468D-A9D2-D45634FB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79175"/>
              </p:ext>
            </p:extLst>
          </p:nvPr>
        </p:nvGraphicFramePr>
        <p:xfrm>
          <a:off x="771788" y="1015068"/>
          <a:ext cx="10737907" cy="5026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972">
                  <a:extLst>
                    <a:ext uri="{9D8B030D-6E8A-4147-A177-3AD203B41FA5}">
                      <a16:colId xmlns:a16="http://schemas.microsoft.com/office/drawing/2014/main" val="742614856"/>
                    </a:ext>
                  </a:extLst>
                </a:gridCol>
                <a:gridCol w="3581643">
                  <a:extLst>
                    <a:ext uri="{9D8B030D-6E8A-4147-A177-3AD203B41FA5}">
                      <a16:colId xmlns:a16="http://schemas.microsoft.com/office/drawing/2014/main" val="3978700717"/>
                    </a:ext>
                  </a:extLst>
                </a:gridCol>
                <a:gridCol w="1699525">
                  <a:extLst>
                    <a:ext uri="{9D8B030D-6E8A-4147-A177-3AD203B41FA5}">
                      <a16:colId xmlns:a16="http://schemas.microsoft.com/office/drawing/2014/main" val="1953891794"/>
                    </a:ext>
                  </a:extLst>
                </a:gridCol>
                <a:gridCol w="1927767">
                  <a:extLst>
                    <a:ext uri="{9D8B030D-6E8A-4147-A177-3AD203B41FA5}">
                      <a16:colId xmlns:a16="http://schemas.microsoft.com/office/drawing/2014/main" val="371617828"/>
                    </a:ext>
                  </a:extLst>
                </a:gridCol>
              </a:tblGrid>
              <a:tr h="222532"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LOKACIJA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VELIČINA LED BILBORDA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rezolucija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format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1221563090"/>
                  </a:ext>
                </a:extLst>
              </a:tr>
              <a:tr h="667598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BANJA LUKA  Zapadni tranzit-kružni tok, TC Centrum      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18m2(6 x 3), P8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.mov/.mp4/.avi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3714049256"/>
                  </a:ext>
                </a:extLst>
              </a:tr>
              <a:tr h="54206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BANJA LUKA Gospodska ulica, centar grada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  10m2(5 x 2), P4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2283793686"/>
                  </a:ext>
                </a:extLst>
              </a:tr>
              <a:tr h="576302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400" u="none" strike="noStrike" dirty="0">
                          <a:effectLst/>
                        </a:rPr>
                        <a:t>BANJA LUKA Međunarodna autobuska stanica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10m2(5 x 2), P8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1705077187"/>
                  </a:ext>
                </a:extLst>
              </a:tr>
              <a:tr h="524949"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BA" sz="1400" u="none" strike="noStrike">
                          <a:effectLst/>
                        </a:rPr>
                        <a:t>SARAJEVO Ilidža TC Sara 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24m2(6 x 4)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1308212410"/>
                  </a:ext>
                </a:extLst>
              </a:tr>
              <a:tr h="496419">
                <a:tc>
                  <a:txBody>
                    <a:bodyPr/>
                    <a:lstStyle/>
                    <a:p>
                      <a:pPr algn="l" rtl="0" fontAlgn="ctr"/>
                      <a:r>
                        <a:rPr lang="sr-Latn-BA" sz="1400" u="none" strike="noStrike">
                          <a:effectLst/>
                        </a:rPr>
                        <a:t>GRADIŠKA  novi Carinski terminal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52m2, P8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4097355178"/>
                  </a:ext>
                </a:extLst>
              </a:tr>
              <a:tr h="4507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</a:rPr>
                        <a:t>PRIJEDOR, RK Patria, centar grada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40m2(5x8), P6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1280x720/1920x1080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2462275932"/>
                  </a:ext>
                </a:extLst>
              </a:tr>
              <a:tr h="450772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400" u="none" strike="noStrike">
                          <a:effectLst/>
                        </a:rPr>
                        <a:t>BRČKO Bulevar mira, centar grada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12m2(4x3), P8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384x288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1130074792"/>
                  </a:ext>
                </a:extLst>
              </a:tr>
              <a:tr h="473595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400" u="none" strike="noStrike">
                          <a:effectLst/>
                        </a:rPr>
                        <a:t>BIJELJINA kružni tok Ledinci, centar grada</a:t>
                      </a:r>
                      <a:endParaRPr lang="sr-Latn-BA" sz="14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20m2(5x4), P10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480x384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.mov/.mp4/.avi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2462572124"/>
                  </a:ext>
                </a:extLst>
              </a:tr>
              <a:tr h="621951">
                <a:tc>
                  <a:txBody>
                    <a:bodyPr/>
                    <a:lstStyle/>
                    <a:p>
                      <a:pPr algn="l" fontAlgn="ctr"/>
                      <a:r>
                        <a:rPr lang="sr-Latn-BA" sz="1400" u="none" strike="noStrike">
                          <a:effectLst/>
                        </a:rPr>
                        <a:t>TUZLA, Brčanska Malta(lokacija u pripremi)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>
                          <a:effectLst/>
                        </a:rPr>
                        <a:t>18m2(6x3),P8</a:t>
                      </a:r>
                      <a:endParaRPr lang="sr-Latn-BA" sz="1400" b="1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1280x720/1920x1080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Latn-BA" sz="1400" u="none" strike="noStrike" dirty="0">
                          <a:effectLst/>
                        </a:rPr>
                        <a:t>.mov/.mp4/.avi</a:t>
                      </a:r>
                      <a:endParaRPr lang="sr-Latn-BA" sz="14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06" marR="4406" marT="4406" marB="0" anchor="ctr"/>
                </a:tc>
                <a:extLst>
                  <a:ext uri="{0D108BD9-81ED-4DB2-BD59-A6C34878D82A}">
                    <a16:rowId xmlns:a16="http://schemas.microsoft.com/office/drawing/2014/main" val="3571833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22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CFC89-F374-404F-9432-1C93F4ED7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889" y="6040073"/>
            <a:ext cx="8596668" cy="860400"/>
          </a:xfrm>
        </p:spPr>
        <p:txBody>
          <a:bodyPr>
            <a:normAutofit/>
          </a:bodyPr>
          <a:lstStyle/>
          <a:p>
            <a:r>
              <a:rPr lang="sr-Latn-BA" sz="3600" b="1" dirty="0">
                <a:solidFill>
                  <a:srgbClr val="002060"/>
                </a:solidFill>
              </a:rPr>
              <a:t>Brčko, Bulevar Mira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CBC1E-02C6-4E6F-B588-2871963B4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21" y="1052939"/>
            <a:ext cx="7544387" cy="49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3D29C-55D4-410E-A864-198D8E027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6174296"/>
            <a:ext cx="8596668" cy="545285"/>
          </a:xfrm>
        </p:spPr>
        <p:txBody>
          <a:bodyPr>
            <a:noAutofit/>
          </a:bodyPr>
          <a:lstStyle/>
          <a:p>
            <a:r>
              <a:rPr lang="sr-Latn-BA" sz="3600" b="1" dirty="0">
                <a:solidFill>
                  <a:srgbClr val="002060"/>
                </a:solidFill>
              </a:rPr>
              <a:t>Bijeljina, kružni tok Ledinci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578A6-71ED-4518-B9B5-2F3DD16C1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23" y="746138"/>
            <a:ext cx="8052694" cy="53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3E1F-7963-45E3-93CC-5CF61413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NAŠI KLIJENTI: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D7DF3-6E23-49D5-A0E4-E2FFBB5C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772" y="3634025"/>
            <a:ext cx="1473583" cy="74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9B1CA-DBB8-429B-B684-C3E403A9F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60" y="5728634"/>
            <a:ext cx="871998" cy="871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5B940-4BAB-4FD2-BA3F-44E731963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63" y="5547612"/>
            <a:ext cx="1175252" cy="1175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49BD8-2C69-46C5-B7AE-7F2BD3796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55" y="4711052"/>
            <a:ext cx="1199339" cy="799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7D5B13-EF50-453E-A2AB-E15EE1040A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2" y="2813404"/>
            <a:ext cx="690072" cy="4272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20F7EA-D368-4431-BCC8-B237AD23B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43" y="5921265"/>
            <a:ext cx="1163193" cy="4769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FA0FD8-B906-41B8-87D5-391E1CB850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50" y="5911601"/>
            <a:ext cx="1175252" cy="319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775A23-59A0-4268-A004-A11659EEEB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25" y="1309553"/>
            <a:ext cx="932496" cy="9324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9D3B44-CB65-49E0-9785-299B639281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52" y="2346993"/>
            <a:ext cx="1122147" cy="11221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448D93-B8A3-41E9-B438-6D9BCCF537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62" y="1341611"/>
            <a:ext cx="932496" cy="93249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C8C46F-565C-4015-91EE-71E76339E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019" y="4835068"/>
            <a:ext cx="844792" cy="7510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E1B98EA-A38D-4694-A59B-FF2B314AD9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6" y="5728634"/>
            <a:ext cx="871998" cy="8719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A4C621-0BC6-4898-8CEE-E19C0D3B1F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16" y="1329846"/>
            <a:ext cx="932496" cy="9324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D02809-69E1-48CF-98C0-C55C7F2C74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40" y="1518491"/>
            <a:ext cx="1973549" cy="55520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61D4864-3554-4F06-8CF8-D7DD713289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67" y="2535982"/>
            <a:ext cx="990533" cy="9905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1D3343C-17E3-4AB4-AC22-EB4788F49B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62" y="3881472"/>
            <a:ext cx="1135508" cy="638723"/>
          </a:xfrm>
          <a:prstGeom prst="rect">
            <a:avLst/>
          </a:prstGeom>
        </p:spPr>
      </p:pic>
      <p:pic>
        <p:nvPicPr>
          <p:cNvPr id="36" name="Picture 2" descr="Perex – Perite sa lakoćom!">
            <a:extLst>
              <a:ext uri="{FF2B5EF4-FFF2-40B4-BE49-F238E27FC236}">
                <a16:creationId xmlns:a16="http://schemas.microsoft.com/office/drawing/2014/main" id="{587B44D8-4893-43AA-8991-93B80B05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7" y="3611343"/>
            <a:ext cx="1430631" cy="73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acebook">
            <a:extLst>
              <a:ext uri="{FF2B5EF4-FFF2-40B4-BE49-F238E27FC236}">
                <a16:creationId xmlns:a16="http://schemas.microsoft.com/office/drawing/2014/main" id="{ACFB4561-9AC7-486B-A93F-2A8A45FB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42" y="2647717"/>
            <a:ext cx="1999222" cy="9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van Keramika | pestan-logo - Ivan Keramika">
            <a:extLst>
              <a:ext uri="{FF2B5EF4-FFF2-40B4-BE49-F238E27FC236}">
                <a16:creationId xmlns:a16="http://schemas.microsoft.com/office/drawing/2014/main" id="{CBBFE11F-00E8-4755-A3FB-A2B0CFAF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0" y="3890378"/>
            <a:ext cx="1362803" cy="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lanet Obuća trgovina u Zagreb Garden Mall | Supernova">
            <a:extLst>
              <a:ext uri="{FF2B5EF4-FFF2-40B4-BE49-F238E27FC236}">
                <a16:creationId xmlns:a16="http://schemas.microsoft.com/office/drawing/2014/main" id="{2DCE4380-0BC7-4910-83FE-97D425F30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533" y="2836372"/>
            <a:ext cx="1842655" cy="43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D3D1670-C336-4A68-806A-E05861F6E6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8" y="4434542"/>
            <a:ext cx="1154430" cy="115443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CE98532-F9C0-4E8A-802F-209247212E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17" y="2682958"/>
            <a:ext cx="979062" cy="7840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8B81AF2-2D6E-4D2D-AD2A-DF55E1B5C8E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993" y="3576034"/>
            <a:ext cx="1752641" cy="8930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6262DAE-C748-4E3A-BF68-FFBDBEB1503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10" y="3583758"/>
            <a:ext cx="891811" cy="8962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9E2ECF-8632-470B-8495-29E15F35B5C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76" y="4836202"/>
            <a:ext cx="1135508" cy="5806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4895A7D-8C53-4A17-94A3-8D882CCAB6C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5" y="1479908"/>
            <a:ext cx="1102675" cy="65590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EE7776E-DD55-4918-B7BB-598F990964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4" y="1088736"/>
            <a:ext cx="1231564" cy="12315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D3F8ACE-E9D3-4D4B-9DD4-5B1CEA2B8F1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0" y="4524886"/>
            <a:ext cx="2147673" cy="11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9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D514-1328-4EE0-8C25-45C5099F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646" y="5357769"/>
            <a:ext cx="8596668" cy="1320800"/>
          </a:xfrm>
        </p:spPr>
        <p:txBody>
          <a:bodyPr/>
          <a:lstStyle/>
          <a:p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USKORO NOVE LOKACIJE...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7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1E27-37E0-4B03-87E8-FC2ACB12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sva dodatna pitanja, slobodno nas možete kontaktirati: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505C8-5F76-4ED2-A6EB-71FC2C04A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EURO MEDIA</a:t>
            </a:r>
          </a:p>
          <a:p>
            <a:r>
              <a:rPr lang="sr-Latn-B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Bulevar Vojvode Stepe Stepanovića 181 C lok.10</a:t>
            </a:r>
          </a:p>
          <a:p>
            <a:r>
              <a:rPr lang="sr-Latn-B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</a:t>
            </a:r>
          </a:p>
          <a:p>
            <a:r>
              <a:rPr lang="sr-Latn-B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Mob/tel +387/ </a:t>
            </a: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065 404 048</a:t>
            </a:r>
            <a:endParaRPr lang="sr-Latn-BA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BA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 </a:t>
            </a:r>
            <a:r>
              <a:rPr lang="sr-Latn-BA" sz="2200" dirty="0">
                <a:solidFill>
                  <a:srgbClr val="002060"/>
                </a:solidFill>
                <a:hlinkClick r:id="rId2"/>
              </a:rPr>
              <a:t>info</a:t>
            </a:r>
            <a:r>
              <a:rPr lang="en-US" sz="2200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sr-Latn-BA" sz="2200" dirty="0">
                <a:solidFill>
                  <a:srgbClr val="002060"/>
                </a:solidFill>
                <a:hlinkClick r:id="rId2"/>
              </a:rPr>
              <a:t>ledeuromedia.com</a:t>
            </a:r>
            <a:endParaRPr lang="sr-Latn-BA" sz="2200" dirty="0">
              <a:solidFill>
                <a:srgbClr val="002060"/>
              </a:solidFill>
            </a:endParaRPr>
          </a:p>
          <a:p>
            <a:endParaRPr lang="sr-Latn-BA" sz="2200" dirty="0">
              <a:solidFill>
                <a:srgbClr val="002060"/>
              </a:solidFill>
            </a:endParaRPr>
          </a:p>
          <a:p>
            <a:endParaRPr lang="sr-Latn-BA" sz="2200" dirty="0">
              <a:solidFill>
                <a:srgbClr val="002060"/>
              </a:solidFill>
            </a:endParaRPr>
          </a:p>
          <a:p>
            <a:endParaRPr lang="en-US" sz="2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88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8817-0301-4F0E-8783-34C1A8D5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9477" y="5996263"/>
            <a:ext cx="11860694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Gospodska ulica – centar grada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1005C-DBD6-445A-A0C0-47421FE35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23" y="314916"/>
            <a:ext cx="7573694" cy="54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C6B05-7528-4ED5-A19A-4FC250FA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3031" y="5943428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Gospodska ulica – centar grada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59A41-2C63-4039-A25E-FE018E2D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81" y="697336"/>
            <a:ext cx="8649068" cy="473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3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368E-50DA-4513-97A0-BF6F3ED2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61" y="5900012"/>
            <a:ext cx="10651435" cy="1491905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Gospodska ulica – centar grada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B9F84-420D-430F-8F6F-A395693F0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4" y="616559"/>
            <a:ext cx="8910857" cy="50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8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7DF14-6D94-4D13-A442-6417A5202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84" y="189070"/>
            <a:ext cx="7614589" cy="571094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230739-247C-4E48-81D3-57B7E8D05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61" y="5900012"/>
            <a:ext cx="10651435" cy="1491905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Gospodska ulica – centar grada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15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D9623A-C189-48CB-9580-C863FABB56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0" y="74770"/>
            <a:ext cx="7766987" cy="582524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DCE2DC-6C5C-48F0-BFFC-01B96DBE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361" y="5900012"/>
            <a:ext cx="10651435" cy="1491905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Gospodska ulica – centar grada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32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1B90-F908-419F-AFD9-9F0D0C684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8925" y="5532437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Zapadni tran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– ulaz u grad    (kod TC Centrum)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086DF-3D35-47B1-BAE5-BEEF83D0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6" y="478302"/>
            <a:ext cx="8743758" cy="491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1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8F09B-3DE0-4716-A4E8-A2FACEBF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7625" y="5532437"/>
            <a:ext cx="10515600" cy="1325563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BANJA LUKA, Zapadni tran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r-Latn-B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– ulaz u grad    (kod TC Centrum)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115F99-F705-47B1-8F8B-EA553323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" y="845961"/>
            <a:ext cx="8160508" cy="45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27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534</TotalTime>
  <Words>377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BANJA LUKA, Gospodska ulica – centar grada</vt:lpstr>
      <vt:lpstr>BANJA LUKA, Gospodska ulica – centar grada</vt:lpstr>
      <vt:lpstr>BANJA LUKA, Gospodska ulica – centar grada</vt:lpstr>
      <vt:lpstr>BANJA LUKA, Gospodska ulica – centar grada</vt:lpstr>
      <vt:lpstr>BANJA LUKA, Gospodska ulica – centar grada</vt:lpstr>
      <vt:lpstr>BANJA LUKA, Zapadni tranzit – ulaz u grad    (kod TC Centrum)</vt:lpstr>
      <vt:lpstr>BANJA LUKA, Zapadni tranzit – ulaz u grad    (kod TC Centrum)</vt:lpstr>
      <vt:lpstr>BANJA LUKA, Zapadni tranzit – ulaz u grad       (kod TC Centrum)</vt:lpstr>
      <vt:lpstr>PowerPoint Presentation</vt:lpstr>
      <vt:lpstr>PowerPoint Presentation</vt:lpstr>
      <vt:lpstr>GRADIŠKA, novi Carinski terminal</vt:lpstr>
      <vt:lpstr>GRADIŠKA, novi Carinski terminal</vt:lpstr>
      <vt:lpstr>GRADIŠKA, novi Carinski terminal</vt:lpstr>
      <vt:lpstr>SARAJEVO, Iližda – Sara Centar</vt:lpstr>
      <vt:lpstr>SARAJEVO, Ilidža – Sara Centar</vt:lpstr>
      <vt:lpstr>PowerPoint Presentation</vt:lpstr>
      <vt:lpstr>     projekcija</vt:lpstr>
      <vt:lpstr>PowerPoint Presentation</vt:lpstr>
      <vt:lpstr>PowerPoint Presentation</vt:lpstr>
      <vt:lpstr>NAŠI KLIJENTI:</vt:lpstr>
      <vt:lpstr>USKORO NOVE LOKACIJE...</vt:lpstr>
      <vt:lpstr>Za sva dodatna pitanja, slobodno nas možete kontaktirati: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Korisnik</cp:lastModifiedBy>
  <cp:revision>44</cp:revision>
  <dcterms:created xsi:type="dcterms:W3CDTF">2020-07-27T10:29:57Z</dcterms:created>
  <dcterms:modified xsi:type="dcterms:W3CDTF">2021-07-02T11:53:11Z</dcterms:modified>
</cp:coreProperties>
</file>